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Garet Bold" panose="020B0604020202020204" charset="0"/>
      <p:regular r:id="rId12"/>
    </p:embeddedFont>
    <p:embeddedFont>
      <p:font typeface="Kollektif Bold" panose="020B0604020202020204" charset="0"/>
      <p:regular r:id="rId13"/>
    </p:embeddedFont>
    <p:embeddedFont>
      <p:font typeface="Montserrat" panose="00000500000000000000" pitchFamily="2" charset="0"/>
      <p:regular r:id="rId14"/>
    </p:embeddedFont>
    <p:embeddedFont>
      <p:font typeface="Open Sans Bold" panose="020B0604020202020204" charset="0"/>
      <p:regular r:id="rId15"/>
    </p:embeddedFont>
    <p:embeddedFont>
      <p:font typeface="Poppins" panose="00000500000000000000" pitchFamily="2" charset="0"/>
      <p:regular r:id="rId16"/>
    </p:embeddedFont>
    <p:embeddedFont>
      <p:font typeface="Poppins Bold" panose="00000800000000000000" charset="0"/>
      <p:regular r:id="rId17"/>
    </p:embeddedFont>
    <p:embeddedFont>
      <p:font typeface="Poppins Medium" panose="00000600000000000000" pitchFamily="2" charset="0"/>
      <p:regular r:id="rId18"/>
    </p:embeddedFont>
    <p:embeddedFont>
      <p:font typeface="Poppins Semi-Bold" panose="020B0604020202020204" charset="0"/>
      <p:regular r:id="rId19"/>
    </p:embeddedFont>
    <p:embeddedFont>
      <p:font typeface="Poppins Ultra-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1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ndell" userId="88155dbe6f70b505" providerId="LiveId" clId="{4D94328A-21CD-4DF8-AC01-2FAD65EB040B}"/>
    <pc:docChg chg="modSld">
      <pc:chgData name="Rendell" userId="88155dbe6f70b505" providerId="LiveId" clId="{4D94328A-21CD-4DF8-AC01-2FAD65EB040B}" dt="2023-11-27T16:31:46.544" v="2"/>
      <pc:docMkLst>
        <pc:docMk/>
      </pc:docMkLst>
      <pc:sldChg chg="modTransition">
        <pc:chgData name="Rendell" userId="88155dbe6f70b505" providerId="LiveId" clId="{4D94328A-21CD-4DF8-AC01-2FAD65EB040B}" dt="2023-11-27T16:31:46.544" v="2"/>
        <pc:sldMkLst>
          <pc:docMk/>
          <pc:sldMk cId="0" sldId="256"/>
        </pc:sldMkLst>
      </pc:sldChg>
      <pc:sldChg chg="modTransition">
        <pc:chgData name="Rendell" userId="88155dbe6f70b505" providerId="LiveId" clId="{4D94328A-21CD-4DF8-AC01-2FAD65EB040B}" dt="2023-11-27T16:31:46.544" v="2"/>
        <pc:sldMkLst>
          <pc:docMk/>
          <pc:sldMk cId="0" sldId="257"/>
        </pc:sldMkLst>
      </pc:sldChg>
      <pc:sldChg chg="modTransition">
        <pc:chgData name="Rendell" userId="88155dbe6f70b505" providerId="LiveId" clId="{4D94328A-21CD-4DF8-AC01-2FAD65EB040B}" dt="2023-11-27T16:31:46.544" v="2"/>
        <pc:sldMkLst>
          <pc:docMk/>
          <pc:sldMk cId="0" sldId="258"/>
        </pc:sldMkLst>
      </pc:sldChg>
      <pc:sldChg chg="modTransition">
        <pc:chgData name="Rendell" userId="88155dbe6f70b505" providerId="LiveId" clId="{4D94328A-21CD-4DF8-AC01-2FAD65EB040B}" dt="2023-11-27T16:31:46.544" v="2"/>
        <pc:sldMkLst>
          <pc:docMk/>
          <pc:sldMk cId="0" sldId="259"/>
        </pc:sldMkLst>
      </pc:sldChg>
      <pc:sldChg chg="modTransition">
        <pc:chgData name="Rendell" userId="88155dbe6f70b505" providerId="LiveId" clId="{4D94328A-21CD-4DF8-AC01-2FAD65EB040B}" dt="2023-11-27T16:31:46.544" v="2"/>
        <pc:sldMkLst>
          <pc:docMk/>
          <pc:sldMk cId="0" sldId="260"/>
        </pc:sldMkLst>
      </pc:sldChg>
      <pc:sldChg chg="modTransition">
        <pc:chgData name="Rendell" userId="88155dbe6f70b505" providerId="LiveId" clId="{4D94328A-21CD-4DF8-AC01-2FAD65EB040B}" dt="2023-11-27T16:31:46.544" v="2"/>
        <pc:sldMkLst>
          <pc:docMk/>
          <pc:sldMk cId="0" sldId="261"/>
        </pc:sldMkLst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F57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377184" y="0"/>
            <a:ext cx="6910816" cy="10287000"/>
            <a:chOff x="0" y="0"/>
            <a:chExt cx="9214421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6409" r="16409"/>
            <a:stretch>
              <a:fillRect/>
            </a:stretch>
          </p:blipFill>
          <p:spPr>
            <a:xfrm>
              <a:off x="0" y="0"/>
              <a:ext cx="9214421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flipV="1">
            <a:off x="8117491" y="0"/>
            <a:ext cx="6519386" cy="10287000"/>
          </a:xfrm>
          <a:custGeom>
            <a:avLst/>
            <a:gdLst/>
            <a:ahLst/>
            <a:cxnLst/>
            <a:rect l="l" t="t" r="r" b="b"/>
            <a:pathLst>
              <a:path w="6519386" h="10287000">
                <a:moveTo>
                  <a:pt x="0" y="10287000"/>
                </a:moveTo>
                <a:lnTo>
                  <a:pt x="6519386" y="10287000"/>
                </a:lnTo>
                <a:lnTo>
                  <a:pt x="6519386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>
            <a:off x="7788769" y="-655269"/>
            <a:ext cx="6239577" cy="10505455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210710" y="6004988"/>
            <a:ext cx="844889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  <a:spcBef>
                <a:spcPct val="0"/>
              </a:spcBef>
            </a:pPr>
            <a:r>
              <a:rPr lang="en-US" sz="5000" spc="-150">
                <a:solidFill>
                  <a:srgbClr val="000000"/>
                </a:solidFill>
                <a:latin typeface="Poppins Semi-Bold"/>
              </a:rPr>
              <a:t>A construction company</a:t>
            </a:r>
          </a:p>
        </p:txBody>
      </p:sp>
      <p:sp>
        <p:nvSpPr>
          <p:cNvPr id="7" name="Freeform 7"/>
          <p:cNvSpPr/>
          <p:nvPr/>
        </p:nvSpPr>
        <p:spPr>
          <a:xfrm>
            <a:off x="210710" y="2498271"/>
            <a:ext cx="7906781" cy="3042813"/>
          </a:xfrm>
          <a:custGeom>
            <a:avLst/>
            <a:gdLst/>
            <a:ahLst/>
            <a:cxnLst/>
            <a:rect l="l" t="t" r="r" b="b"/>
            <a:pathLst>
              <a:path w="7906781" h="3042813">
                <a:moveTo>
                  <a:pt x="0" y="0"/>
                </a:moveTo>
                <a:lnTo>
                  <a:pt x="7906781" y="0"/>
                </a:lnTo>
                <a:lnTo>
                  <a:pt x="7906781" y="3042814"/>
                </a:lnTo>
                <a:lnTo>
                  <a:pt x="0" y="30428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775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20819" y="1543069"/>
            <a:ext cx="8282815" cy="8282815"/>
          </a:xfrm>
          <a:custGeom>
            <a:avLst/>
            <a:gdLst/>
            <a:ahLst/>
            <a:cxnLst/>
            <a:rect l="l" t="t" r="r" b="b"/>
            <a:pathLst>
              <a:path w="8282815" h="8282815">
                <a:moveTo>
                  <a:pt x="0" y="0"/>
                </a:moveTo>
                <a:lnTo>
                  <a:pt x="8282815" y="0"/>
                </a:lnTo>
                <a:lnTo>
                  <a:pt x="8282815" y="8282815"/>
                </a:lnTo>
                <a:lnTo>
                  <a:pt x="0" y="82828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18256" y="1996968"/>
            <a:ext cx="6087941" cy="608794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4F577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440736" y="-290010"/>
            <a:ext cx="2695716" cy="10878761"/>
          </a:xfrm>
          <a:custGeom>
            <a:avLst/>
            <a:gdLst/>
            <a:ahLst/>
            <a:cxnLst/>
            <a:rect l="l" t="t" r="r" b="b"/>
            <a:pathLst>
              <a:path w="2695716" h="10878761">
                <a:moveTo>
                  <a:pt x="0" y="0"/>
                </a:moveTo>
                <a:lnTo>
                  <a:pt x="2695716" y="0"/>
                </a:lnTo>
                <a:lnTo>
                  <a:pt x="2695716" y="10878761"/>
                </a:lnTo>
                <a:lnTo>
                  <a:pt x="0" y="108787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414036" t="-14684" b="-126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45883" y="3800316"/>
            <a:ext cx="5632687" cy="1337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4"/>
              </a:lnSpc>
              <a:spcBef>
                <a:spcPct val="0"/>
              </a:spcBef>
            </a:pPr>
            <a:r>
              <a:rPr lang="en-US" sz="7467" spc="-224">
                <a:solidFill>
                  <a:srgbClr val="FFFFFF"/>
                </a:solidFill>
                <a:latin typeface="Poppins"/>
              </a:rPr>
              <a:t>TABLE OF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82458" y="4735002"/>
            <a:ext cx="5559537" cy="1337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4"/>
              </a:lnSpc>
              <a:spcBef>
                <a:spcPct val="0"/>
              </a:spcBef>
            </a:pPr>
            <a:r>
              <a:rPr lang="en-US" sz="7467" spc="-224">
                <a:solidFill>
                  <a:srgbClr val="FFF732"/>
                </a:solidFill>
                <a:latin typeface="Poppins Ultra-Bold"/>
              </a:rPr>
              <a:t>CONTENT</a:t>
            </a:r>
          </a:p>
        </p:txBody>
      </p:sp>
      <p:sp>
        <p:nvSpPr>
          <p:cNvPr id="9" name="Freeform 9"/>
          <p:cNvSpPr/>
          <p:nvPr/>
        </p:nvSpPr>
        <p:spPr>
          <a:xfrm>
            <a:off x="9090214" y="703961"/>
            <a:ext cx="1982876" cy="1982876"/>
          </a:xfrm>
          <a:custGeom>
            <a:avLst/>
            <a:gdLst/>
            <a:ahLst/>
            <a:cxnLst/>
            <a:rect l="l" t="t" r="r" b="b"/>
            <a:pathLst>
              <a:path w="1982876" h="1982876">
                <a:moveTo>
                  <a:pt x="0" y="0"/>
                </a:moveTo>
                <a:lnTo>
                  <a:pt x="1982876" y="0"/>
                </a:lnTo>
                <a:lnTo>
                  <a:pt x="1982876" y="1982876"/>
                </a:lnTo>
                <a:lnTo>
                  <a:pt x="0" y="19828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423667" y="836464"/>
            <a:ext cx="1442695" cy="1277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4"/>
              </a:lnSpc>
              <a:spcBef>
                <a:spcPct val="0"/>
              </a:spcBef>
            </a:pPr>
            <a:r>
              <a:rPr lang="en-US" sz="7467" spc="-224">
                <a:solidFill>
                  <a:srgbClr val="FFF732"/>
                </a:solidFill>
                <a:latin typeface="Garet Bold"/>
              </a:rPr>
              <a:t>1</a:t>
            </a:r>
          </a:p>
        </p:txBody>
      </p:sp>
      <p:sp>
        <p:nvSpPr>
          <p:cNvPr id="11" name="Freeform 11"/>
          <p:cNvSpPr/>
          <p:nvPr/>
        </p:nvSpPr>
        <p:spPr>
          <a:xfrm>
            <a:off x="10145014" y="3114271"/>
            <a:ext cx="1982876" cy="1982876"/>
          </a:xfrm>
          <a:custGeom>
            <a:avLst/>
            <a:gdLst/>
            <a:ahLst/>
            <a:cxnLst/>
            <a:rect l="l" t="t" r="r" b="b"/>
            <a:pathLst>
              <a:path w="1982876" h="1982876">
                <a:moveTo>
                  <a:pt x="0" y="0"/>
                </a:moveTo>
                <a:lnTo>
                  <a:pt x="1982876" y="0"/>
                </a:lnTo>
                <a:lnTo>
                  <a:pt x="1982876" y="1982876"/>
                </a:lnTo>
                <a:lnTo>
                  <a:pt x="0" y="19828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415105" y="3303261"/>
            <a:ext cx="1442695" cy="1277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4"/>
              </a:lnSpc>
              <a:spcBef>
                <a:spcPct val="0"/>
              </a:spcBef>
            </a:pPr>
            <a:r>
              <a:rPr lang="en-US" sz="7467" spc="-224">
                <a:solidFill>
                  <a:srgbClr val="FFF732"/>
                </a:solidFill>
                <a:latin typeface="Garet Bold"/>
              </a:rPr>
              <a:t>2</a:t>
            </a:r>
          </a:p>
        </p:txBody>
      </p:sp>
      <p:sp>
        <p:nvSpPr>
          <p:cNvPr id="13" name="Freeform 13"/>
          <p:cNvSpPr/>
          <p:nvPr/>
        </p:nvSpPr>
        <p:spPr>
          <a:xfrm>
            <a:off x="10052285" y="5524581"/>
            <a:ext cx="1982876" cy="1982876"/>
          </a:xfrm>
          <a:custGeom>
            <a:avLst/>
            <a:gdLst/>
            <a:ahLst/>
            <a:cxnLst/>
            <a:rect l="l" t="t" r="r" b="b"/>
            <a:pathLst>
              <a:path w="1982876" h="1982876">
                <a:moveTo>
                  <a:pt x="0" y="0"/>
                </a:moveTo>
                <a:lnTo>
                  <a:pt x="1982876" y="0"/>
                </a:lnTo>
                <a:lnTo>
                  <a:pt x="1982876" y="1982876"/>
                </a:lnTo>
                <a:lnTo>
                  <a:pt x="0" y="19828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0322376" y="5716272"/>
            <a:ext cx="1442695" cy="1277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4"/>
              </a:lnSpc>
              <a:spcBef>
                <a:spcPct val="0"/>
              </a:spcBef>
            </a:pPr>
            <a:r>
              <a:rPr lang="en-US" sz="7467" spc="-224">
                <a:solidFill>
                  <a:srgbClr val="FFF732"/>
                </a:solidFill>
                <a:latin typeface="Garet Bold"/>
              </a:rPr>
              <a:t>3</a:t>
            </a:r>
          </a:p>
        </p:txBody>
      </p:sp>
      <p:sp>
        <p:nvSpPr>
          <p:cNvPr id="15" name="Freeform 15"/>
          <p:cNvSpPr/>
          <p:nvPr/>
        </p:nvSpPr>
        <p:spPr>
          <a:xfrm>
            <a:off x="9060847" y="7934891"/>
            <a:ext cx="1982876" cy="1982876"/>
          </a:xfrm>
          <a:custGeom>
            <a:avLst/>
            <a:gdLst/>
            <a:ahLst/>
            <a:cxnLst/>
            <a:rect l="l" t="t" r="r" b="b"/>
            <a:pathLst>
              <a:path w="1982876" h="1982876">
                <a:moveTo>
                  <a:pt x="0" y="0"/>
                </a:moveTo>
                <a:lnTo>
                  <a:pt x="1982876" y="0"/>
                </a:lnTo>
                <a:lnTo>
                  <a:pt x="1982876" y="1982876"/>
                </a:lnTo>
                <a:lnTo>
                  <a:pt x="0" y="19828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9330938" y="8126582"/>
            <a:ext cx="1442695" cy="1277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4"/>
              </a:lnSpc>
              <a:spcBef>
                <a:spcPct val="0"/>
              </a:spcBef>
            </a:pPr>
            <a:r>
              <a:rPr lang="en-US" sz="7467" spc="-224">
                <a:solidFill>
                  <a:srgbClr val="FFF732"/>
                </a:solidFill>
                <a:latin typeface="Garet Bold"/>
              </a:rPr>
              <a:t>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136452" y="845989"/>
            <a:ext cx="6884138" cy="842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72"/>
              </a:lnSpc>
              <a:spcBef>
                <a:spcPct val="0"/>
              </a:spcBef>
            </a:pPr>
            <a:r>
              <a:rPr lang="en-US" sz="4694" spc="-140">
                <a:solidFill>
                  <a:srgbClr val="095D40"/>
                </a:solidFill>
                <a:latin typeface="Poppins Semi-Bold"/>
              </a:rPr>
              <a:t>Topic/Concept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035161" y="3038591"/>
            <a:ext cx="5460512" cy="842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72"/>
              </a:lnSpc>
              <a:spcBef>
                <a:spcPct val="0"/>
              </a:spcBef>
            </a:pPr>
            <a:r>
              <a:rPr lang="en-US" sz="4694" spc="-140">
                <a:solidFill>
                  <a:srgbClr val="095D40"/>
                </a:solidFill>
                <a:latin typeface="Poppins Semi-Bold"/>
              </a:rPr>
              <a:t>Reason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035161" y="5411472"/>
            <a:ext cx="5460512" cy="842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72"/>
              </a:lnSpc>
              <a:spcBef>
                <a:spcPct val="0"/>
              </a:spcBef>
            </a:pPr>
            <a:r>
              <a:rPr lang="en-US" sz="4694" spc="-140">
                <a:solidFill>
                  <a:srgbClr val="095D40"/>
                </a:solidFill>
                <a:latin typeface="Poppins Semi-Bold"/>
              </a:rPr>
              <a:t>Wire Frames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136452" y="7888457"/>
            <a:ext cx="5651660" cy="8427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72"/>
              </a:lnSpc>
              <a:spcBef>
                <a:spcPct val="0"/>
              </a:spcBef>
            </a:pPr>
            <a:r>
              <a:rPr lang="en-US" sz="4694" spc="-140">
                <a:solidFill>
                  <a:srgbClr val="095D40"/>
                </a:solidFill>
                <a:latin typeface="Poppins Semi-Bold"/>
              </a:rPr>
              <a:t>Technologies Used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136452" y="1780771"/>
            <a:ext cx="7151548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8"/>
              </a:lnSpc>
            </a:pPr>
            <a:r>
              <a:rPr lang="en-US" sz="2765" spc="-82">
                <a:solidFill>
                  <a:srgbClr val="000000"/>
                </a:solidFill>
                <a:latin typeface="Poppins Medium"/>
              </a:rPr>
              <a:t>Main focus of the Project.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035161" y="3892666"/>
            <a:ext cx="5985429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8"/>
              </a:lnSpc>
            </a:pPr>
            <a:r>
              <a:rPr lang="en-US" sz="2765" spc="-82">
                <a:solidFill>
                  <a:srgbClr val="000000"/>
                </a:solidFill>
                <a:latin typeface="Poppins Medium"/>
              </a:rPr>
              <a:t>Problems and Solution.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127890" y="6265546"/>
            <a:ext cx="5892700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8"/>
              </a:lnSpc>
            </a:pPr>
            <a:r>
              <a:rPr lang="en-US" sz="2765" spc="-82">
                <a:solidFill>
                  <a:srgbClr val="000000"/>
                </a:solidFill>
                <a:latin typeface="Poppins Medium"/>
              </a:rPr>
              <a:t>Sketch of the website.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136452" y="8742531"/>
            <a:ext cx="6809865" cy="44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18"/>
              </a:lnSpc>
            </a:pPr>
            <a:r>
              <a:rPr lang="en-US" sz="2765" spc="-82">
                <a:solidFill>
                  <a:srgbClr val="000000"/>
                </a:solidFill>
                <a:latin typeface="Poppins Medium"/>
              </a:rPr>
              <a:t>Codes and platforms.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201900" y="-140645"/>
            <a:ext cx="3086100" cy="10427645"/>
            <a:chOff x="0" y="0"/>
            <a:chExt cx="812800" cy="274637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746376"/>
            </a:xfrm>
            <a:custGeom>
              <a:avLst/>
              <a:gdLst/>
              <a:ahLst/>
              <a:cxnLst/>
              <a:rect l="l" t="t" r="r" b="b"/>
              <a:pathLst>
                <a:path w="812800" h="2746376">
                  <a:moveTo>
                    <a:pt x="0" y="0"/>
                  </a:moveTo>
                  <a:lnTo>
                    <a:pt x="812800" y="0"/>
                  </a:lnTo>
                  <a:lnTo>
                    <a:pt x="812800" y="2746376"/>
                  </a:lnTo>
                  <a:lnTo>
                    <a:pt x="0" y="2746376"/>
                  </a:lnTo>
                  <a:close/>
                </a:path>
              </a:pathLst>
            </a:custGeom>
            <a:solidFill>
              <a:srgbClr val="095D4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12800" cy="27844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597572" y="-1640656"/>
            <a:ext cx="7082033" cy="6086122"/>
            <a:chOff x="0" y="0"/>
            <a:chExt cx="812800" cy="6985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E4F57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597572" y="5841533"/>
            <a:ext cx="7082033" cy="6086122"/>
            <a:chOff x="0" y="0"/>
            <a:chExt cx="812800" cy="6985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E4F577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41335" y="1708361"/>
            <a:ext cx="7994506" cy="6870279"/>
            <a:chOff x="0" y="0"/>
            <a:chExt cx="812800" cy="698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95D4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10502216" y="1994566"/>
            <a:ext cx="7272744" cy="6297869"/>
            <a:chOff x="0" y="0"/>
            <a:chExt cx="4282440" cy="37084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5685" r="-15685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1095375" y="584861"/>
            <a:ext cx="7716778" cy="112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139"/>
              </a:lnSpc>
            </a:pPr>
            <a:r>
              <a:rPr lang="en-US" sz="7467" spc="-224">
                <a:solidFill>
                  <a:srgbClr val="095D40"/>
                </a:solidFill>
                <a:latin typeface="Poppins Ultra-Bold"/>
              </a:rPr>
              <a:t>TOPIC/CONCEPT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24462" y="2519045"/>
            <a:ext cx="9877754" cy="5163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60746" lvl="1" indent="-480373" algn="just">
              <a:lnSpc>
                <a:spcPts val="5784"/>
              </a:lnSpc>
              <a:buFont typeface="Arial"/>
              <a:buChar char="•"/>
            </a:pPr>
            <a:r>
              <a:rPr lang="en-US" sz="4449" spc="-133">
                <a:solidFill>
                  <a:srgbClr val="000000"/>
                </a:solidFill>
                <a:latin typeface="Poppins Bold"/>
              </a:rPr>
              <a:t>Construction Company</a:t>
            </a:r>
          </a:p>
          <a:p>
            <a:pPr algn="just">
              <a:lnSpc>
                <a:spcPts val="5784"/>
              </a:lnSpc>
            </a:pPr>
            <a:r>
              <a:rPr lang="en-US" sz="4449" spc="-133">
                <a:solidFill>
                  <a:srgbClr val="000000"/>
                </a:solidFill>
                <a:latin typeface="Poppins Bold"/>
              </a:rPr>
              <a:t>-</a:t>
            </a:r>
            <a:r>
              <a:rPr lang="en-US" sz="4449" spc="-133">
                <a:solidFill>
                  <a:srgbClr val="000000"/>
                </a:solidFill>
                <a:latin typeface="Poppins"/>
              </a:rPr>
              <a:t>Cost effective architecture</a:t>
            </a:r>
          </a:p>
          <a:p>
            <a:pPr marL="960746" lvl="1" indent="-480373" algn="just">
              <a:lnSpc>
                <a:spcPts val="5784"/>
              </a:lnSpc>
              <a:buFont typeface="Arial"/>
              <a:buChar char="•"/>
            </a:pPr>
            <a:r>
              <a:rPr lang="en-US" sz="4449" spc="-133">
                <a:solidFill>
                  <a:srgbClr val="000000"/>
                </a:solidFill>
                <a:latin typeface="Poppins Bold"/>
              </a:rPr>
              <a:t>Environmental Friendly</a:t>
            </a:r>
          </a:p>
          <a:p>
            <a:pPr algn="just">
              <a:lnSpc>
                <a:spcPts val="5784"/>
              </a:lnSpc>
            </a:pPr>
            <a:r>
              <a:rPr lang="en-US" sz="4449" spc="-133">
                <a:solidFill>
                  <a:srgbClr val="000000"/>
                </a:solidFill>
                <a:latin typeface="Poppins Bold"/>
              </a:rPr>
              <a:t>-</a:t>
            </a:r>
            <a:r>
              <a:rPr lang="en-US" sz="4449" spc="-133">
                <a:solidFill>
                  <a:srgbClr val="000000"/>
                </a:solidFill>
                <a:latin typeface="Poppins"/>
              </a:rPr>
              <a:t>Greener building practices</a:t>
            </a:r>
          </a:p>
          <a:p>
            <a:pPr marL="960746" lvl="1" indent="-480373" algn="just">
              <a:lnSpc>
                <a:spcPts val="5784"/>
              </a:lnSpc>
              <a:buFont typeface="Arial"/>
              <a:buChar char="•"/>
            </a:pPr>
            <a:r>
              <a:rPr lang="en-US" sz="4449" spc="-133">
                <a:solidFill>
                  <a:srgbClr val="000000"/>
                </a:solidFill>
                <a:latin typeface="Poppins Bold"/>
              </a:rPr>
              <a:t>Promote Ecological Design</a:t>
            </a:r>
          </a:p>
          <a:p>
            <a:pPr algn="just">
              <a:lnSpc>
                <a:spcPts val="5784"/>
              </a:lnSpc>
            </a:pPr>
            <a:r>
              <a:rPr lang="en-US" sz="4449" spc="-133">
                <a:solidFill>
                  <a:srgbClr val="000000"/>
                </a:solidFill>
                <a:latin typeface="Poppins Bold"/>
              </a:rPr>
              <a:t>-</a:t>
            </a:r>
            <a:r>
              <a:rPr lang="en-US" sz="4449" spc="-133">
                <a:solidFill>
                  <a:srgbClr val="000000"/>
                </a:solidFill>
                <a:latin typeface="Poppins"/>
              </a:rPr>
              <a:t>Making use dull space for planting </a:t>
            </a:r>
          </a:p>
          <a:p>
            <a:pPr marL="960746" lvl="1" indent="-480373" algn="just">
              <a:lnSpc>
                <a:spcPts val="5784"/>
              </a:lnSpc>
              <a:buFont typeface="Arial"/>
              <a:buChar char="•"/>
            </a:pPr>
            <a:r>
              <a:rPr lang="en-US" sz="4449" spc="-133">
                <a:solidFill>
                  <a:srgbClr val="000000"/>
                </a:solidFill>
                <a:latin typeface="Poppins Bold"/>
              </a:rPr>
              <a:t>Helping Our Planet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92459" y="981779"/>
            <a:ext cx="10939969" cy="1093996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w="142875" cap="sq">
              <a:solidFill>
                <a:srgbClr val="00133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9851962" y="1241302"/>
            <a:ext cx="10420965" cy="10420923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61110" r="-61110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-1657861" y="1028700"/>
            <a:ext cx="9532963" cy="1624273"/>
            <a:chOff x="0" y="0"/>
            <a:chExt cx="2385188" cy="406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385188" cy="406400"/>
            </a:xfrm>
            <a:custGeom>
              <a:avLst/>
              <a:gdLst/>
              <a:ahLst/>
              <a:cxnLst/>
              <a:rect l="l" t="t" r="r" b="b"/>
              <a:pathLst>
                <a:path w="2385188" h="406400">
                  <a:moveTo>
                    <a:pt x="2181988" y="0"/>
                  </a:moveTo>
                  <a:cubicBezTo>
                    <a:pt x="2294212" y="0"/>
                    <a:pt x="2385188" y="90976"/>
                    <a:pt x="2385188" y="203200"/>
                  </a:cubicBezTo>
                  <a:cubicBezTo>
                    <a:pt x="2385188" y="315424"/>
                    <a:pt x="2294212" y="406400"/>
                    <a:pt x="218198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5D40"/>
            </a:solidFill>
            <a:ln w="76200" cap="sq">
              <a:solidFill>
                <a:srgbClr val="69AF0F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385188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1562035" y="6652466"/>
            <a:ext cx="4370037" cy="4363045"/>
            <a:chOff x="0" y="0"/>
            <a:chExt cx="6350000" cy="63398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69AF0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700362" y="9285696"/>
            <a:ext cx="2376529" cy="237652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1339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1096869" y="7351217"/>
            <a:ext cx="1719852" cy="1719852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1339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-428453" y="-1119449"/>
            <a:ext cx="1719852" cy="1719852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1339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68774" y="-859926"/>
            <a:ext cx="1719852" cy="1719852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9AF0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 rot="-10800000">
            <a:off x="17259300" y="-97383"/>
            <a:ext cx="1397809" cy="1395573"/>
            <a:chOff x="0" y="0"/>
            <a:chExt cx="6350000" cy="633984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01339"/>
            </a:solidFill>
          </p:spPr>
        </p:sp>
      </p:grpSp>
      <p:grpSp>
        <p:nvGrpSpPr>
          <p:cNvPr id="26" name="Group 26"/>
          <p:cNvGrpSpPr/>
          <p:nvPr/>
        </p:nvGrpSpPr>
        <p:grpSpPr>
          <a:xfrm rot="-10800000">
            <a:off x="17259300" y="283993"/>
            <a:ext cx="1397809" cy="1395573"/>
            <a:chOff x="0" y="0"/>
            <a:chExt cx="6350000" cy="633984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69AF0F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1291399" y="1127002"/>
            <a:ext cx="4500213" cy="1798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113"/>
              </a:lnSpc>
            </a:pPr>
            <a:r>
              <a:rPr lang="en-US" sz="7924">
                <a:solidFill>
                  <a:srgbClr val="FFFFFF"/>
                </a:solidFill>
                <a:latin typeface="Kollektif Bold"/>
              </a:rPr>
              <a:t>REASON</a:t>
            </a:r>
          </a:p>
          <a:p>
            <a:pPr>
              <a:lnSpc>
                <a:spcPts val="3938"/>
              </a:lnSpc>
            </a:pPr>
            <a:endParaRPr lang="en-US" sz="7924">
              <a:solidFill>
                <a:srgbClr val="FFFFFF"/>
              </a:solidFill>
              <a:latin typeface="Kollektif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825841" y="2814516"/>
            <a:ext cx="8563759" cy="6623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42"/>
              </a:lnSpc>
            </a:pPr>
            <a:r>
              <a:rPr lang="en-US" sz="3459">
                <a:solidFill>
                  <a:srgbClr val="000000"/>
                </a:solidFill>
                <a:latin typeface="Montserrat"/>
              </a:rPr>
              <a:t>Air Pollution is like a dark cloud that harms the air we breathe and the water we drink. It's caused by things we do, like using too many cars and factories.</a:t>
            </a:r>
          </a:p>
          <a:p>
            <a:pPr algn="just">
              <a:lnSpc>
                <a:spcPts val="4842"/>
              </a:lnSpc>
            </a:pPr>
            <a:endParaRPr lang="en-US" sz="3459">
              <a:solidFill>
                <a:srgbClr val="000000"/>
              </a:solidFill>
              <a:latin typeface="Montserrat"/>
            </a:endParaRPr>
          </a:p>
          <a:p>
            <a:pPr algn="just">
              <a:lnSpc>
                <a:spcPts val="4842"/>
              </a:lnSpc>
            </a:pPr>
            <a:r>
              <a:rPr lang="en-US" sz="3459">
                <a:solidFill>
                  <a:srgbClr val="000000"/>
                </a:solidFill>
                <a:latin typeface="Montserrat"/>
              </a:rPr>
              <a:t>Trees can be our superheroes against pollution! Trees act like big sponges, soaking up bad stuff in the air and giving us fresh, clean air to breathe.</a:t>
            </a:r>
          </a:p>
          <a:p>
            <a:pPr algn="just">
              <a:lnSpc>
                <a:spcPts val="4842"/>
              </a:lnSpc>
              <a:spcBef>
                <a:spcPct val="0"/>
              </a:spcBef>
            </a:pPr>
            <a:endParaRPr lang="en-US" sz="3459">
              <a:solidFill>
                <a:srgbClr val="000000"/>
              </a:solidFill>
              <a:latin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5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9444" y="1440042"/>
            <a:ext cx="17311861" cy="8386630"/>
            <a:chOff x="0" y="0"/>
            <a:chExt cx="4559502" cy="22088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59502" cy="2208824"/>
            </a:xfrm>
            <a:custGeom>
              <a:avLst/>
              <a:gdLst/>
              <a:ahLst/>
              <a:cxnLst/>
              <a:rect l="l" t="t" r="r" b="b"/>
              <a:pathLst>
                <a:path w="4559502" h="2208824">
                  <a:moveTo>
                    <a:pt x="8944" y="0"/>
                  </a:moveTo>
                  <a:lnTo>
                    <a:pt x="4550558" y="0"/>
                  </a:lnTo>
                  <a:cubicBezTo>
                    <a:pt x="4555498" y="0"/>
                    <a:pt x="4559502" y="4004"/>
                    <a:pt x="4559502" y="8944"/>
                  </a:cubicBezTo>
                  <a:lnTo>
                    <a:pt x="4559502" y="2199880"/>
                  </a:lnTo>
                  <a:cubicBezTo>
                    <a:pt x="4559502" y="2204820"/>
                    <a:pt x="4555498" y="2208824"/>
                    <a:pt x="4550558" y="2208824"/>
                  </a:cubicBezTo>
                  <a:lnTo>
                    <a:pt x="8944" y="2208824"/>
                  </a:lnTo>
                  <a:cubicBezTo>
                    <a:pt x="4004" y="2208824"/>
                    <a:pt x="0" y="2204820"/>
                    <a:pt x="0" y="2199880"/>
                  </a:cubicBezTo>
                  <a:lnTo>
                    <a:pt x="0" y="8944"/>
                  </a:lnTo>
                  <a:cubicBezTo>
                    <a:pt x="0" y="4004"/>
                    <a:pt x="4004" y="0"/>
                    <a:pt x="894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559502" cy="22659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717720" y="802892"/>
            <a:ext cx="6852560" cy="1226268"/>
            <a:chOff x="0" y="0"/>
            <a:chExt cx="2271020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71020" cy="406400"/>
            </a:xfrm>
            <a:custGeom>
              <a:avLst/>
              <a:gdLst/>
              <a:ahLst/>
              <a:cxnLst/>
              <a:rect l="l" t="t" r="r" b="b"/>
              <a:pathLst>
                <a:path w="2271020" h="406400">
                  <a:moveTo>
                    <a:pt x="2067820" y="0"/>
                  </a:moveTo>
                  <a:cubicBezTo>
                    <a:pt x="2180044" y="0"/>
                    <a:pt x="2271020" y="90976"/>
                    <a:pt x="2271020" y="203200"/>
                  </a:cubicBezTo>
                  <a:cubicBezTo>
                    <a:pt x="2271020" y="315424"/>
                    <a:pt x="2180044" y="406400"/>
                    <a:pt x="206782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4F57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271020" cy="463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499444" y="2029160"/>
            <a:ext cx="5453657" cy="6826995"/>
          </a:xfrm>
          <a:custGeom>
            <a:avLst/>
            <a:gdLst/>
            <a:ahLst/>
            <a:cxnLst/>
            <a:rect l="l" t="t" r="r" b="b"/>
            <a:pathLst>
              <a:path w="5453657" h="6826995">
                <a:moveTo>
                  <a:pt x="0" y="0"/>
                </a:moveTo>
                <a:lnTo>
                  <a:pt x="5453657" y="0"/>
                </a:lnTo>
                <a:lnTo>
                  <a:pt x="5453657" y="6826995"/>
                </a:lnTo>
                <a:lnTo>
                  <a:pt x="0" y="68269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6130275" y="2496265"/>
            <a:ext cx="5429627" cy="5892784"/>
          </a:xfrm>
          <a:custGeom>
            <a:avLst/>
            <a:gdLst/>
            <a:ahLst/>
            <a:cxnLst/>
            <a:rect l="l" t="t" r="r" b="b"/>
            <a:pathLst>
              <a:path w="5429627" h="5892784">
                <a:moveTo>
                  <a:pt x="0" y="0"/>
                </a:moveTo>
                <a:lnTo>
                  <a:pt x="5429627" y="0"/>
                </a:lnTo>
                <a:lnTo>
                  <a:pt x="5429627" y="5892785"/>
                </a:lnTo>
                <a:lnTo>
                  <a:pt x="0" y="58927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737076" y="3245388"/>
            <a:ext cx="6074229" cy="4394538"/>
          </a:xfrm>
          <a:custGeom>
            <a:avLst/>
            <a:gdLst/>
            <a:ahLst/>
            <a:cxnLst/>
            <a:rect l="l" t="t" r="r" b="b"/>
            <a:pathLst>
              <a:path w="6074229" h="4394538">
                <a:moveTo>
                  <a:pt x="0" y="0"/>
                </a:moveTo>
                <a:lnTo>
                  <a:pt x="6074229" y="0"/>
                </a:lnTo>
                <a:lnTo>
                  <a:pt x="6074229" y="4394539"/>
                </a:lnTo>
                <a:lnTo>
                  <a:pt x="0" y="43945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814427" y="967086"/>
            <a:ext cx="6659147" cy="903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7"/>
              </a:lnSpc>
            </a:pPr>
            <a:r>
              <a:rPr lang="en-US" sz="6043" spc="-181">
                <a:solidFill>
                  <a:srgbClr val="000000"/>
                </a:solidFill>
                <a:latin typeface="Poppins Ultra-Bold"/>
              </a:rPr>
              <a:t>WIRE FRAMES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8780" y="2481163"/>
            <a:ext cx="4589765" cy="1717477"/>
            <a:chOff x="0" y="0"/>
            <a:chExt cx="1665436" cy="62320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65436" cy="623201"/>
            </a:xfrm>
            <a:custGeom>
              <a:avLst/>
              <a:gdLst/>
              <a:ahLst/>
              <a:cxnLst/>
              <a:rect l="l" t="t" r="r" b="b"/>
              <a:pathLst>
                <a:path w="1665436" h="623201">
                  <a:moveTo>
                    <a:pt x="832718" y="0"/>
                  </a:moveTo>
                  <a:cubicBezTo>
                    <a:pt x="372820" y="0"/>
                    <a:pt x="0" y="139508"/>
                    <a:pt x="0" y="311601"/>
                  </a:cubicBezTo>
                  <a:cubicBezTo>
                    <a:pt x="0" y="483693"/>
                    <a:pt x="372820" y="623201"/>
                    <a:pt x="832718" y="623201"/>
                  </a:cubicBezTo>
                  <a:cubicBezTo>
                    <a:pt x="1292615" y="623201"/>
                    <a:pt x="1665436" y="483693"/>
                    <a:pt x="1665436" y="311601"/>
                  </a:cubicBezTo>
                  <a:cubicBezTo>
                    <a:pt x="1665436" y="139508"/>
                    <a:pt x="1292615" y="0"/>
                    <a:pt x="832718" y="0"/>
                  </a:cubicBezTo>
                  <a:close/>
                </a:path>
              </a:pathLst>
            </a:custGeom>
            <a:solidFill>
              <a:srgbClr val="001339"/>
            </a:solidFill>
            <a:ln w="76200" cap="sq">
              <a:solidFill>
                <a:srgbClr val="69AF0F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156135" y="-17775"/>
              <a:ext cx="1353166" cy="582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Open Sans Bold"/>
                </a:rPr>
                <a:t>HTML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121526" y="399881"/>
            <a:ext cx="7533117" cy="1654854"/>
            <a:chOff x="0" y="0"/>
            <a:chExt cx="10044156" cy="2206473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10044156" cy="2206473"/>
              <a:chOff x="0" y="0"/>
              <a:chExt cx="3531084" cy="775699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3531084" cy="775699"/>
              </a:xfrm>
              <a:custGeom>
                <a:avLst/>
                <a:gdLst/>
                <a:ahLst/>
                <a:cxnLst/>
                <a:rect l="l" t="t" r="r" b="b"/>
                <a:pathLst>
                  <a:path w="3531084" h="775699">
                    <a:moveTo>
                      <a:pt x="3327884" y="0"/>
                    </a:moveTo>
                    <a:cubicBezTo>
                      <a:pt x="3440109" y="0"/>
                      <a:pt x="3531084" y="173646"/>
                      <a:pt x="3531084" y="387849"/>
                    </a:cubicBezTo>
                    <a:cubicBezTo>
                      <a:pt x="3531084" y="602053"/>
                      <a:pt x="3440109" y="775699"/>
                      <a:pt x="3327884" y="775699"/>
                    </a:cubicBezTo>
                    <a:lnTo>
                      <a:pt x="203200" y="775699"/>
                    </a:lnTo>
                    <a:cubicBezTo>
                      <a:pt x="90976" y="775699"/>
                      <a:pt x="0" y="602053"/>
                      <a:pt x="0" y="387849"/>
                    </a:cubicBezTo>
                    <a:cubicBezTo>
                      <a:pt x="0" y="17364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001339"/>
              </a:solidFill>
              <a:ln w="66675" cap="sq">
                <a:solidFill>
                  <a:srgbClr val="69AF0F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-38100"/>
                <a:ext cx="3531084" cy="813799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9" name="Freeform 9"/>
            <p:cNvSpPr/>
            <p:nvPr/>
          </p:nvSpPr>
          <p:spPr>
            <a:xfrm>
              <a:off x="416803" y="111803"/>
              <a:ext cx="1982866" cy="1982866"/>
            </a:xfrm>
            <a:custGeom>
              <a:avLst/>
              <a:gdLst/>
              <a:ahLst/>
              <a:cxnLst/>
              <a:rect l="l" t="t" r="r" b="b"/>
              <a:pathLst>
                <a:path w="1982866" h="1982866">
                  <a:moveTo>
                    <a:pt x="0" y="0"/>
                  </a:moveTo>
                  <a:lnTo>
                    <a:pt x="1982866" y="0"/>
                  </a:lnTo>
                  <a:lnTo>
                    <a:pt x="1982866" y="1982866"/>
                  </a:lnTo>
                  <a:lnTo>
                    <a:pt x="0" y="198286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TextBox 10"/>
            <p:cNvSpPr txBox="1"/>
            <p:nvPr/>
          </p:nvSpPr>
          <p:spPr>
            <a:xfrm>
              <a:off x="2771706" y="434605"/>
              <a:ext cx="7046392" cy="1156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760"/>
                </a:lnSpc>
              </a:pPr>
              <a:r>
                <a:rPr lang="en-US" sz="4828">
                  <a:solidFill>
                    <a:srgbClr val="FFFFFF"/>
                  </a:solidFill>
                  <a:latin typeface="Kollektif Bold"/>
                </a:rPr>
                <a:t>Technologies Used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665259" y="9258300"/>
            <a:ext cx="1155819" cy="1155819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E4F577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42425" y="9909681"/>
            <a:ext cx="1155819" cy="1155819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95D4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7089756" y="-755938"/>
            <a:ext cx="1155819" cy="1155819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95D40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7710090" y="-127119"/>
            <a:ext cx="1155819" cy="1155819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E4F577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 rot="5400000">
            <a:off x="-667177" y="-294093"/>
            <a:ext cx="2397875" cy="2394039"/>
            <a:chOff x="0" y="0"/>
            <a:chExt cx="6350000" cy="633984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095D40"/>
            </a:solidFill>
          </p:spPr>
        </p:sp>
      </p:grpSp>
      <p:grpSp>
        <p:nvGrpSpPr>
          <p:cNvPr id="25" name="Group 25"/>
          <p:cNvGrpSpPr/>
          <p:nvPr/>
        </p:nvGrpSpPr>
        <p:grpSpPr>
          <a:xfrm rot="5400000">
            <a:off x="180700" y="224313"/>
            <a:ext cx="1508087" cy="1505674"/>
            <a:chOff x="0" y="0"/>
            <a:chExt cx="6350000" cy="633984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E4F577"/>
            </a:solidFill>
          </p:spPr>
        </p:sp>
      </p:grpSp>
      <p:grpSp>
        <p:nvGrpSpPr>
          <p:cNvPr id="27" name="Group 27"/>
          <p:cNvGrpSpPr/>
          <p:nvPr/>
        </p:nvGrpSpPr>
        <p:grpSpPr>
          <a:xfrm rot="-5400000">
            <a:off x="16542089" y="8536418"/>
            <a:ext cx="1508087" cy="1505674"/>
            <a:chOff x="0" y="0"/>
            <a:chExt cx="6350000" cy="633984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FFF732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6849118" y="2481163"/>
            <a:ext cx="4589765" cy="1717477"/>
            <a:chOff x="0" y="0"/>
            <a:chExt cx="1665436" cy="623201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665436" cy="623201"/>
            </a:xfrm>
            <a:custGeom>
              <a:avLst/>
              <a:gdLst/>
              <a:ahLst/>
              <a:cxnLst/>
              <a:rect l="l" t="t" r="r" b="b"/>
              <a:pathLst>
                <a:path w="1665436" h="623201">
                  <a:moveTo>
                    <a:pt x="832718" y="0"/>
                  </a:moveTo>
                  <a:cubicBezTo>
                    <a:pt x="372820" y="0"/>
                    <a:pt x="0" y="139508"/>
                    <a:pt x="0" y="311601"/>
                  </a:cubicBezTo>
                  <a:cubicBezTo>
                    <a:pt x="0" y="483693"/>
                    <a:pt x="372820" y="623201"/>
                    <a:pt x="832718" y="623201"/>
                  </a:cubicBezTo>
                  <a:cubicBezTo>
                    <a:pt x="1292615" y="623201"/>
                    <a:pt x="1665436" y="483693"/>
                    <a:pt x="1665436" y="311601"/>
                  </a:cubicBezTo>
                  <a:cubicBezTo>
                    <a:pt x="1665436" y="139508"/>
                    <a:pt x="1292615" y="0"/>
                    <a:pt x="832718" y="0"/>
                  </a:cubicBezTo>
                  <a:close/>
                </a:path>
              </a:pathLst>
            </a:custGeom>
            <a:solidFill>
              <a:srgbClr val="001339"/>
            </a:solidFill>
            <a:ln w="76200" cap="sq">
              <a:solidFill>
                <a:srgbClr val="69AF0F"/>
              </a:solidFill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156135" y="-17775"/>
              <a:ext cx="1353166" cy="582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Open Sans Bold"/>
                </a:rPr>
                <a:t>CSS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1953531" y="2481163"/>
            <a:ext cx="4589765" cy="1717477"/>
            <a:chOff x="0" y="0"/>
            <a:chExt cx="1665436" cy="623201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665436" cy="623201"/>
            </a:xfrm>
            <a:custGeom>
              <a:avLst/>
              <a:gdLst/>
              <a:ahLst/>
              <a:cxnLst/>
              <a:rect l="l" t="t" r="r" b="b"/>
              <a:pathLst>
                <a:path w="1665436" h="623201">
                  <a:moveTo>
                    <a:pt x="832718" y="0"/>
                  </a:moveTo>
                  <a:cubicBezTo>
                    <a:pt x="372820" y="0"/>
                    <a:pt x="0" y="139508"/>
                    <a:pt x="0" y="311601"/>
                  </a:cubicBezTo>
                  <a:cubicBezTo>
                    <a:pt x="0" y="483693"/>
                    <a:pt x="372820" y="623201"/>
                    <a:pt x="832718" y="623201"/>
                  </a:cubicBezTo>
                  <a:cubicBezTo>
                    <a:pt x="1292615" y="623201"/>
                    <a:pt x="1665436" y="483693"/>
                    <a:pt x="1665436" y="311601"/>
                  </a:cubicBezTo>
                  <a:cubicBezTo>
                    <a:pt x="1665436" y="139508"/>
                    <a:pt x="1292615" y="0"/>
                    <a:pt x="832718" y="0"/>
                  </a:cubicBezTo>
                  <a:close/>
                </a:path>
              </a:pathLst>
            </a:custGeom>
            <a:solidFill>
              <a:srgbClr val="001339"/>
            </a:solidFill>
            <a:ln w="76200" cap="sq">
              <a:solidFill>
                <a:srgbClr val="69AF0F"/>
              </a:solidFill>
              <a:prstDash val="solid"/>
              <a:miter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156135" y="-17775"/>
              <a:ext cx="1353166" cy="582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Open Sans Bold"/>
                </a:rPr>
                <a:t>Bootstrap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728780" y="6817735"/>
            <a:ext cx="4589765" cy="1717477"/>
            <a:chOff x="0" y="0"/>
            <a:chExt cx="1665436" cy="623201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665436" cy="623201"/>
            </a:xfrm>
            <a:custGeom>
              <a:avLst/>
              <a:gdLst/>
              <a:ahLst/>
              <a:cxnLst/>
              <a:rect l="l" t="t" r="r" b="b"/>
              <a:pathLst>
                <a:path w="1665436" h="623201">
                  <a:moveTo>
                    <a:pt x="832718" y="0"/>
                  </a:moveTo>
                  <a:cubicBezTo>
                    <a:pt x="372820" y="0"/>
                    <a:pt x="0" y="139508"/>
                    <a:pt x="0" y="311601"/>
                  </a:cubicBezTo>
                  <a:cubicBezTo>
                    <a:pt x="0" y="483693"/>
                    <a:pt x="372820" y="623201"/>
                    <a:pt x="832718" y="623201"/>
                  </a:cubicBezTo>
                  <a:cubicBezTo>
                    <a:pt x="1292615" y="623201"/>
                    <a:pt x="1665436" y="483693"/>
                    <a:pt x="1665436" y="311601"/>
                  </a:cubicBezTo>
                  <a:cubicBezTo>
                    <a:pt x="1665436" y="139508"/>
                    <a:pt x="1292615" y="0"/>
                    <a:pt x="832718" y="0"/>
                  </a:cubicBezTo>
                  <a:close/>
                </a:path>
              </a:pathLst>
            </a:custGeom>
            <a:solidFill>
              <a:srgbClr val="001339"/>
            </a:solidFill>
            <a:ln w="76200" cap="sq">
              <a:solidFill>
                <a:srgbClr val="69AF0F"/>
              </a:solidFill>
              <a:prstDash val="solid"/>
              <a:miter/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156135" y="-17775"/>
              <a:ext cx="1353166" cy="582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Open Sans Bold"/>
                </a:rPr>
                <a:t>Figma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687580" y="4627265"/>
            <a:ext cx="4589765" cy="1717477"/>
            <a:chOff x="0" y="0"/>
            <a:chExt cx="1665436" cy="623201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665436" cy="623201"/>
            </a:xfrm>
            <a:custGeom>
              <a:avLst/>
              <a:gdLst/>
              <a:ahLst/>
              <a:cxnLst/>
              <a:rect l="l" t="t" r="r" b="b"/>
              <a:pathLst>
                <a:path w="1665436" h="623201">
                  <a:moveTo>
                    <a:pt x="832718" y="0"/>
                  </a:moveTo>
                  <a:cubicBezTo>
                    <a:pt x="372820" y="0"/>
                    <a:pt x="0" y="139508"/>
                    <a:pt x="0" y="311601"/>
                  </a:cubicBezTo>
                  <a:cubicBezTo>
                    <a:pt x="0" y="483693"/>
                    <a:pt x="372820" y="623201"/>
                    <a:pt x="832718" y="623201"/>
                  </a:cubicBezTo>
                  <a:cubicBezTo>
                    <a:pt x="1292615" y="623201"/>
                    <a:pt x="1665436" y="483693"/>
                    <a:pt x="1665436" y="311601"/>
                  </a:cubicBezTo>
                  <a:cubicBezTo>
                    <a:pt x="1665436" y="139508"/>
                    <a:pt x="1292615" y="0"/>
                    <a:pt x="832718" y="0"/>
                  </a:cubicBezTo>
                  <a:close/>
                </a:path>
              </a:pathLst>
            </a:custGeom>
            <a:solidFill>
              <a:srgbClr val="001339"/>
            </a:solidFill>
            <a:ln w="76200" cap="sq">
              <a:solidFill>
                <a:srgbClr val="69AF0F"/>
              </a:solidFill>
              <a:prstDash val="solid"/>
              <a:miter/>
            </a:ln>
          </p:spPr>
        </p:sp>
        <p:sp>
          <p:nvSpPr>
            <p:cNvPr id="40" name="TextBox 40"/>
            <p:cNvSpPr txBox="1"/>
            <p:nvPr/>
          </p:nvSpPr>
          <p:spPr>
            <a:xfrm>
              <a:off x="156135" y="-17775"/>
              <a:ext cx="1353166" cy="582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Open Sans Bold"/>
                </a:rPr>
                <a:t>VS code</a:t>
              </a:r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6849118" y="4627265"/>
            <a:ext cx="4589765" cy="1717477"/>
            <a:chOff x="0" y="0"/>
            <a:chExt cx="1665436" cy="623201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665436" cy="623201"/>
            </a:xfrm>
            <a:custGeom>
              <a:avLst/>
              <a:gdLst/>
              <a:ahLst/>
              <a:cxnLst/>
              <a:rect l="l" t="t" r="r" b="b"/>
              <a:pathLst>
                <a:path w="1665436" h="623201">
                  <a:moveTo>
                    <a:pt x="832718" y="0"/>
                  </a:moveTo>
                  <a:cubicBezTo>
                    <a:pt x="372820" y="0"/>
                    <a:pt x="0" y="139508"/>
                    <a:pt x="0" y="311601"/>
                  </a:cubicBezTo>
                  <a:cubicBezTo>
                    <a:pt x="0" y="483693"/>
                    <a:pt x="372820" y="623201"/>
                    <a:pt x="832718" y="623201"/>
                  </a:cubicBezTo>
                  <a:cubicBezTo>
                    <a:pt x="1292615" y="623201"/>
                    <a:pt x="1665436" y="483693"/>
                    <a:pt x="1665436" y="311601"/>
                  </a:cubicBezTo>
                  <a:cubicBezTo>
                    <a:pt x="1665436" y="139508"/>
                    <a:pt x="1292615" y="0"/>
                    <a:pt x="832718" y="0"/>
                  </a:cubicBezTo>
                  <a:close/>
                </a:path>
              </a:pathLst>
            </a:custGeom>
            <a:solidFill>
              <a:srgbClr val="001339"/>
            </a:solidFill>
            <a:ln w="76200" cap="sq">
              <a:solidFill>
                <a:srgbClr val="69AF0F"/>
              </a:solidFill>
              <a:prstDash val="solid"/>
              <a:miter/>
            </a:ln>
          </p:spPr>
        </p:sp>
        <p:sp>
          <p:nvSpPr>
            <p:cNvPr id="43" name="TextBox 43"/>
            <p:cNvSpPr txBox="1"/>
            <p:nvPr/>
          </p:nvSpPr>
          <p:spPr>
            <a:xfrm>
              <a:off x="156135" y="-17775"/>
              <a:ext cx="1353166" cy="582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Open Sans Bold"/>
                </a:rPr>
                <a:t>Git Bash</a:t>
              </a:r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1953531" y="4627265"/>
            <a:ext cx="4589765" cy="1717477"/>
            <a:chOff x="0" y="0"/>
            <a:chExt cx="1665436" cy="623201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665436" cy="623201"/>
            </a:xfrm>
            <a:custGeom>
              <a:avLst/>
              <a:gdLst/>
              <a:ahLst/>
              <a:cxnLst/>
              <a:rect l="l" t="t" r="r" b="b"/>
              <a:pathLst>
                <a:path w="1665436" h="623201">
                  <a:moveTo>
                    <a:pt x="832718" y="0"/>
                  </a:moveTo>
                  <a:cubicBezTo>
                    <a:pt x="372820" y="0"/>
                    <a:pt x="0" y="139508"/>
                    <a:pt x="0" y="311601"/>
                  </a:cubicBezTo>
                  <a:cubicBezTo>
                    <a:pt x="0" y="483693"/>
                    <a:pt x="372820" y="623201"/>
                    <a:pt x="832718" y="623201"/>
                  </a:cubicBezTo>
                  <a:cubicBezTo>
                    <a:pt x="1292615" y="623201"/>
                    <a:pt x="1665436" y="483693"/>
                    <a:pt x="1665436" y="311601"/>
                  </a:cubicBezTo>
                  <a:cubicBezTo>
                    <a:pt x="1665436" y="139508"/>
                    <a:pt x="1292615" y="0"/>
                    <a:pt x="832718" y="0"/>
                  </a:cubicBezTo>
                  <a:close/>
                </a:path>
              </a:pathLst>
            </a:custGeom>
            <a:solidFill>
              <a:srgbClr val="001339"/>
            </a:solidFill>
            <a:ln w="76200" cap="sq">
              <a:solidFill>
                <a:srgbClr val="69AF0F"/>
              </a:solidFill>
              <a:prstDash val="solid"/>
              <a:miter/>
            </a:ln>
          </p:spPr>
        </p:sp>
        <p:sp>
          <p:nvSpPr>
            <p:cNvPr id="46" name="TextBox 46"/>
            <p:cNvSpPr txBox="1"/>
            <p:nvPr/>
          </p:nvSpPr>
          <p:spPr>
            <a:xfrm>
              <a:off x="156135" y="-17775"/>
              <a:ext cx="1353166" cy="582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Open Sans Bold"/>
                </a:rPr>
                <a:t>Git Hub</a:t>
              </a: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6849118" y="6817735"/>
            <a:ext cx="4589765" cy="1717477"/>
            <a:chOff x="0" y="0"/>
            <a:chExt cx="1665436" cy="623201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665436" cy="623201"/>
            </a:xfrm>
            <a:custGeom>
              <a:avLst/>
              <a:gdLst/>
              <a:ahLst/>
              <a:cxnLst/>
              <a:rect l="l" t="t" r="r" b="b"/>
              <a:pathLst>
                <a:path w="1665436" h="623201">
                  <a:moveTo>
                    <a:pt x="832718" y="0"/>
                  </a:moveTo>
                  <a:cubicBezTo>
                    <a:pt x="372820" y="0"/>
                    <a:pt x="0" y="139508"/>
                    <a:pt x="0" y="311601"/>
                  </a:cubicBezTo>
                  <a:cubicBezTo>
                    <a:pt x="0" y="483693"/>
                    <a:pt x="372820" y="623201"/>
                    <a:pt x="832718" y="623201"/>
                  </a:cubicBezTo>
                  <a:cubicBezTo>
                    <a:pt x="1292615" y="623201"/>
                    <a:pt x="1665436" y="483693"/>
                    <a:pt x="1665436" y="311601"/>
                  </a:cubicBezTo>
                  <a:cubicBezTo>
                    <a:pt x="1665436" y="139508"/>
                    <a:pt x="1292615" y="0"/>
                    <a:pt x="832718" y="0"/>
                  </a:cubicBezTo>
                  <a:close/>
                </a:path>
              </a:pathLst>
            </a:custGeom>
            <a:solidFill>
              <a:srgbClr val="001339"/>
            </a:solidFill>
            <a:ln w="76200" cap="sq">
              <a:solidFill>
                <a:srgbClr val="69AF0F"/>
              </a:solidFill>
              <a:prstDash val="solid"/>
              <a:miter/>
            </a:ln>
          </p:spPr>
        </p:sp>
        <p:sp>
          <p:nvSpPr>
            <p:cNvPr id="49" name="TextBox 49"/>
            <p:cNvSpPr txBox="1"/>
            <p:nvPr/>
          </p:nvSpPr>
          <p:spPr>
            <a:xfrm>
              <a:off x="156135" y="-17775"/>
              <a:ext cx="1353166" cy="582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599"/>
                </a:lnSpc>
              </a:pPr>
              <a:r>
                <a:rPr lang="en-US" sz="3999">
                  <a:solidFill>
                    <a:srgbClr val="FFFFFF"/>
                  </a:solidFill>
                  <a:latin typeface="Open Sans Bold"/>
                </a:rPr>
                <a:t>Canva</a:t>
              </a:r>
            </a:p>
          </p:txBody>
        </p:sp>
      </p:grpSp>
      <p:sp>
        <p:nvSpPr>
          <p:cNvPr id="50" name="Freeform 50"/>
          <p:cNvSpPr/>
          <p:nvPr/>
        </p:nvSpPr>
        <p:spPr>
          <a:xfrm>
            <a:off x="12202503" y="6871618"/>
            <a:ext cx="4340793" cy="1609711"/>
          </a:xfrm>
          <a:custGeom>
            <a:avLst/>
            <a:gdLst/>
            <a:ahLst/>
            <a:cxnLst/>
            <a:rect l="l" t="t" r="r" b="b"/>
            <a:pathLst>
              <a:path w="4340793" h="1609711">
                <a:moveTo>
                  <a:pt x="0" y="0"/>
                </a:moveTo>
                <a:lnTo>
                  <a:pt x="4340793" y="0"/>
                </a:lnTo>
                <a:lnTo>
                  <a:pt x="4340793" y="1609711"/>
                </a:lnTo>
                <a:lnTo>
                  <a:pt x="0" y="16097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Office PowerPoint</Application>
  <PresentationFormat>Custom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Poppins Bold</vt:lpstr>
      <vt:lpstr>Poppins Semi-Bold</vt:lpstr>
      <vt:lpstr>Montserrat</vt:lpstr>
      <vt:lpstr>Poppins</vt:lpstr>
      <vt:lpstr>Arial</vt:lpstr>
      <vt:lpstr>Garet Bold</vt:lpstr>
      <vt:lpstr>Poppins Ultra-Bold</vt:lpstr>
      <vt:lpstr>Kollektif Bold</vt:lpstr>
      <vt:lpstr>Poppins Medium</vt:lpstr>
      <vt:lpstr>Calibri</vt:lpstr>
      <vt:lpstr>Open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</dc:title>
  <cp:lastModifiedBy>Rendell</cp:lastModifiedBy>
  <cp:revision>1</cp:revision>
  <dcterms:created xsi:type="dcterms:W3CDTF">2006-08-16T00:00:00Z</dcterms:created>
  <dcterms:modified xsi:type="dcterms:W3CDTF">2023-11-27T16:31:55Z</dcterms:modified>
  <dc:identifier>DAF1Xi7-CxE</dc:identifier>
</cp:coreProperties>
</file>

<file path=docProps/thumbnail.jpeg>
</file>